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74" d="100"/>
          <a:sy n="174" d="100"/>
        </p:scale>
        <p:origin x="144" y="9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9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957600" y="227125"/>
            <a:ext cx="7099500" cy="61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400">
                <a:solidFill>
                  <a:schemeClr val="dk1"/>
                </a:solidFill>
              </a:rPr>
              <a:t>サークル名を記入してください </a:t>
            </a:r>
            <a:r>
              <a:rPr lang="ja" sz="1200">
                <a:solidFill>
                  <a:schemeClr val="dk1"/>
                </a:solidFill>
              </a:rPr>
              <a:t>書式設定は自由、画像の配置もOK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014675" y="942975"/>
            <a:ext cx="5872200" cy="40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000" dirty="0">
                <a:solidFill>
                  <a:schemeClr val="dk1"/>
                </a:solidFill>
              </a:rPr>
              <a:t>この枠線内に出展内容の紹介を</a:t>
            </a:r>
            <a:endParaRPr sz="30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000" dirty="0">
                <a:solidFill>
                  <a:schemeClr val="dk1"/>
                </a:solidFill>
              </a:rPr>
              <a:t>作成してください。</a:t>
            </a:r>
            <a:endParaRPr sz="10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 dirty="0">
                <a:solidFill>
                  <a:schemeClr val="dk1"/>
                </a:solidFill>
              </a:rPr>
              <a:t>インターネットで「サークルカット」と検索すると、</a:t>
            </a:r>
            <a:endParaRPr sz="18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 dirty="0">
                <a:solidFill>
                  <a:schemeClr val="dk1"/>
                </a:solidFill>
              </a:rPr>
              <a:t>参考情報がいろいろあります。</a:t>
            </a:r>
            <a:endParaRPr sz="18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dirty="0">
                <a:solidFill>
                  <a:schemeClr val="dk1"/>
                </a:solidFill>
              </a:rPr>
              <a:t>書式設定は自由ですが、あまり小さい</a:t>
            </a:r>
            <a:endParaRPr sz="20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dirty="0">
                <a:solidFill>
                  <a:schemeClr val="dk1"/>
                </a:solidFill>
              </a:rPr>
              <a:t>文字は読めなくなる可能性があります。</a:t>
            </a:r>
            <a:endParaRPr sz="20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ja" sz="800" dirty="0">
                <a:solidFill>
                  <a:schemeClr val="dk1"/>
                </a:solidFill>
              </a:rPr>
            </a:br>
            <a:r>
              <a:rPr lang="ja" sz="1200" dirty="0">
                <a:solidFill>
                  <a:schemeClr val="dk1"/>
                </a:solidFill>
              </a:rPr>
              <a:t>Googleスライドで編集した場合は、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dirty="0">
                <a:solidFill>
                  <a:schemeClr val="dk1"/>
                </a:solidFill>
              </a:rPr>
              <a:t>ファイル → ダウンロード → PNG画像 で出力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dirty="0">
                <a:solidFill>
                  <a:schemeClr val="dk1"/>
                </a:solidFill>
              </a:rPr>
              <a:t>Microsoft Powerpointで編集した場合は、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dirty="0">
                <a:solidFill>
                  <a:schemeClr val="dk1"/>
                </a:solidFill>
              </a:rPr>
              <a:t>ファイル → エクスポート → ファイルの種類の変更 → PNG で出力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700" dirty="0">
                <a:solidFill>
                  <a:schemeClr val="dk1"/>
                </a:solidFill>
              </a:rPr>
              <a:t>PNGファイルを指定の方法で送付してください。</a:t>
            </a:r>
            <a:endParaRPr sz="17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dirty="0">
                <a:solidFill>
                  <a:schemeClr val="dk1"/>
                </a:solidFill>
              </a:rPr>
              <a:t>JPEGも可ですが不可逆圧縮による画像劣化が発生するため非推奨です。</a:t>
            </a:r>
            <a:endParaRPr sz="1200" dirty="0">
              <a:solidFill>
                <a:schemeClr val="dk1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50050" y="250025"/>
            <a:ext cx="1571700" cy="5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運営記入欄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5775" y="1821650"/>
            <a:ext cx="2393149" cy="2393149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528650" y="4186250"/>
            <a:ext cx="3436200" cy="7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画像はサンプルです</a:t>
            </a:r>
            <a:endParaRPr sz="1800">
              <a:solidFill>
                <a:schemeClr val="dk2"/>
              </a:solidFill>
            </a:endParaRPr>
          </a:p>
        </p:txBody>
      </p:sp>
      <p:cxnSp>
        <p:nvCxnSpPr>
          <p:cNvPr id="61" name="Google Shape;61;p13"/>
          <p:cNvCxnSpPr/>
          <p:nvPr/>
        </p:nvCxnSpPr>
        <p:spPr>
          <a:xfrm rot="10800000">
            <a:off x="593200" y="169125"/>
            <a:ext cx="541500" cy="11598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2" name="Google Shape;62;p13"/>
          <p:cNvSpPr txBox="1"/>
          <p:nvPr/>
        </p:nvSpPr>
        <p:spPr>
          <a:xfrm>
            <a:off x="1134699" y="1185825"/>
            <a:ext cx="2057487" cy="75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 dirty="0">
                <a:solidFill>
                  <a:schemeClr val="dk1"/>
                </a:solidFill>
                <a:highlight>
                  <a:srgbClr val="CCCCCC"/>
                </a:highlight>
              </a:rPr>
              <a:t> 挿入 </a:t>
            </a:r>
            <a:r>
              <a:rPr lang="ja" sz="1000" dirty="0">
                <a:solidFill>
                  <a:schemeClr val="dk1"/>
                </a:solidFill>
              </a:rPr>
              <a:t>メニューから</a:t>
            </a:r>
            <a:r>
              <a:rPr lang="ja" sz="1000" dirty="0">
                <a:solidFill>
                  <a:schemeClr val="lt1"/>
                </a:solidFill>
                <a:highlight>
                  <a:schemeClr val="accent1"/>
                </a:highlight>
              </a:rPr>
              <a:t>  </a:t>
            </a:r>
            <a:endParaRPr sz="1000" dirty="0">
              <a:solidFill>
                <a:schemeClr val="lt1"/>
              </a:solidFill>
              <a:highlight>
                <a:schemeClr val="accen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 dirty="0">
                <a:solidFill>
                  <a:schemeClr val="dk2"/>
                </a:solidFill>
              </a:rPr>
              <a:t>画像や</a:t>
            </a:r>
            <a:r>
              <a:rPr lang="ja-JP" altLang="en-US" sz="1000" dirty="0">
                <a:solidFill>
                  <a:schemeClr val="dk2"/>
                </a:solidFill>
              </a:rPr>
              <a:t>テキスト</a:t>
            </a:r>
            <a:r>
              <a:rPr lang="ja" sz="1000" dirty="0">
                <a:solidFill>
                  <a:schemeClr val="dk2"/>
                </a:solidFill>
              </a:rPr>
              <a:t>が</a:t>
            </a:r>
            <a:br>
              <a:rPr lang="en-US" altLang="ja" sz="1000" dirty="0">
                <a:solidFill>
                  <a:schemeClr val="dk2"/>
                </a:solidFill>
              </a:rPr>
            </a:br>
            <a:r>
              <a:rPr lang="ja" sz="1000" dirty="0">
                <a:solidFill>
                  <a:schemeClr val="dk2"/>
                </a:solidFill>
              </a:rPr>
              <a:t>追加できます</a:t>
            </a:r>
            <a:endParaRPr sz="1000" dirty="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145</Words>
  <Application>Microsoft Office PowerPoint</Application>
  <PresentationFormat>画面に合わせる (16:9)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Kobayashi Daisuke</cp:lastModifiedBy>
  <cp:revision>2</cp:revision>
  <dcterms:modified xsi:type="dcterms:W3CDTF">2025-01-26T15:38:21Z</dcterms:modified>
</cp:coreProperties>
</file>